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0A37"/>
    <a:srgbClr val="A60A3D"/>
    <a:srgbClr val="009F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0C6491-9443-4CCB-9C90-348B9E642786}" v="1" dt="2023-11-01T12:26:06.5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3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823D-84A7-4768-9F2F-06541FA18467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2FA-8C2C-4B6C-B49A-8777D671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36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823D-84A7-4768-9F2F-06541FA18467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2FA-8C2C-4B6C-B49A-8777D671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430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823D-84A7-4768-9F2F-06541FA18467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2FA-8C2C-4B6C-B49A-8777D671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498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823D-84A7-4768-9F2F-06541FA18467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2FA-8C2C-4B6C-B49A-8777D671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69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823D-84A7-4768-9F2F-06541FA18467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2FA-8C2C-4B6C-B49A-8777D671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172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823D-84A7-4768-9F2F-06541FA18467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2FA-8C2C-4B6C-B49A-8777D671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51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823D-84A7-4768-9F2F-06541FA18467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2FA-8C2C-4B6C-B49A-8777D671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203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823D-84A7-4768-9F2F-06541FA18467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2FA-8C2C-4B6C-B49A-8777D671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02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823D-84A7-4768-9F2F-06541FA18467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2FA-8C2C-4B6C-B49A-8777D671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13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823D-84A7-4768-9F2F-06541FA18467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2FA-8C2C-4B6C-B49A-8777D671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741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823D-84A7-4768-9F2F-06541FA18467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D2FA-8C2C-4B6C-B49A-8777D671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78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B823D-84A7-4768-9F2F-06541FA18467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2D2FA-8C2C-4B6C-B49A-8777D671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09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16D6617-68D1-DCF1-5224-4F54A0075C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2771" y="0"/>
            <a:ext cx="7003540" cy="99059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EAC91DC-F3D7-BD45-9919-FC1434A5F086}"/>
              </a:ext>
            </a:extLst>
          </p:cNvPr>
          <p:cNvSpPr txBox="1"/>
          <p:nvPr/>
        </p:nvSpPr>
        <p:spPr>
          <a:xfrm>
            <a:off x="947417" y="2773328"/>
            <a:ext cx="44399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A60A3D"/>
                </a:solidFill>
                <a:latin typeface="Museo Sans Rounded 700" panose="02000000000000000000" pitchFamily="2" charset="0"/>
              </a:rPr>
              <a:t>Event </a:t>
            </a:r>
            <a:r>
              <a:rPr lang="en-GB" sz="2800" dirty="0">
                <a:solidFill>
                  <a:srgbClr val="A60A3D"/>
                </a:solidFill>
                <a:latin typeface="Museo Sans Rounded 700" panose="02000000000000000000" pitchFamily="2" charset="0"/>
              </a:rPr>
              <a:t>Name</a:t>
            </a:r>
            <a:endParaRPr lang="en-GB" sz="3200" dirty="0">
              <a:solidFill>
                <a:srgbClr val="A60A3D"/>
              </a:solidFill>
              <a:latin typeface="Museo Sans Rounded 700" panose="02000000000000000000" pitchFamily="2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0D3A96B-7C8B-E555-084B-0C39990C8987}"/>
              </a:ext>
            </a:extLst>
          </p:cNvPr>
          <p:cNvGrpSpPr/>
          <p:nvPr/>
        </p:nvGrpSpPr>
        <p:grpSpPr>
          <a:xfrm>
            <a:off x="1010917" y="3440970"/>
            <a:ext cx="3683003" cy="492443"/>
            <a:chOff x="1259837" y="4586177"/>
            <a:chExt cx="3683003" cy="49244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ED6CD84-8CEB-6BFA-4C3C-AF12C543032D}"/>
                </a:ext>
              </a:extLst>
            </p:cNvPr>
            <p:cNvSpPr txBox="1"/>
            <p:nvPr/>
          </p:nvSpPr>
          <p:spPr>
            <a:xfrm>
              <a:off x="1752598" y="4586177"/>
              <a:ext cx="319024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>
                  <a:solidFill>
                    <a:srgbClr val="A60A3D"/>
                  </a:solidFill>
                  <a:latin typeface="Museo Sans Rounded 700" panose="02000000000000000000" pitchFamily="2" charset="0"/>
                </a:rPr>
                <a:t>Event Date</a:t>
              </a:r>
            </a:p>
          </p:txBody>
        </p:sp>
        <p:pic>
          <p:nvPicPr>
            <p:cNvPr id="19" name="Picture 18" descr="A black and blue calendar&#10;&#10;Description automatically generated">
              <a:extLst>
                <a:ext uri="{FF2B5EF4-FFF2-40B4-BE49-F238E27FC236}">
                  <a16:creationId xmlns:a16="http://schemas.microsoft.com/office/drawing/2014/main" id="{B7A0CEA2-7E64-FF4E-4964-9E7D36469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9837" y="4652057"/>
              <a:ext cx="360682" cy="360682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C5C98C5-DD21-18FC-E505-B1E18131DBF5}"/>
              </a:ext>
            </a:extLst>
          </p:cNvPr>
          <p:cNvGrpSpPr/>
          <p:nvPr/>
        </p:nvGrpSpPr>
        <p:grpSpPr>
          <a:xfrm>
            <a:off x="1010917" y="4056030"/>
            <a:ext cx="3683003" cy="492443"/>
            <a:chOff x="1259837" y="5078619"/>
            <a:chExt cx="3683003" cy="492443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09FFFFE-B752-9134-21C2-E12C8566CBE1}"/>
                </a:ext>
              </a:extLst>
            </p:cNvPr>
            <p:cNvSpPr txBox="1"/>
            <p:nvPr/>
          </p:nvSpPr>
          <p:spPr>
            <a:xfrm>
              <a:off x="1752598" y="5078619"/>
              <a:ext cx="319024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>
                  <a:solidFill>
                    <a:srgbClr val="A60A3D"/>
                  </a:solidFill>
                  <a:latin typeface="Museo Sans Rounded 700" panose="02000000000000000000" pitchFamily="2" charset="0"/>
                </a:rPr>
                <a:t>Event Location</a:t>
              </a: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816163CC-07B6-C145-5BAF-69F2AB41B0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259837" y="5144499"/>
              <a:ext cx="360682" cy="360682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065981D-3C6E-E2BA-9D92-3772DD44C63A}"/>
              </a:ext>
            </a:extLst>
          </p:cNvPr>
          <p:cNvGrpSpPr/>
          <p:nvPr/>
        </p:nvGrpSpPr>
        <p:grpSpPr>
          <a:xfrm>
            <a:off x="1010917" y="4671090"/>
            <a:ext cx="3683003" cy="492443"/>
            <a:chOff x="1259837" y="5636941"/>
            <a:chExt cx="3683003" cy="49244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B6BA56E-DD45-D6FF-3903-28F1EBEF895B}"/>
                </a:ext>
              </a:extLst>
            </p:cNvPr>
            <p:cNvSpPr txBox="1"/>
            <p:nvPr/>
          </p:nvSpPr>
          <p:spPr>
            <a:xfrm>
              <a:off x="1752598" y="5636941"/>
              <a:ext cx="319024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>
                  <a:solidFill>
                    <a:srgbClr val="A60A3D"/>
                  </a:solidFill>
                  <a:latin typeface="Museo Sans Rounded 700" panose="02000000000000000000" pitchFamily="2" charset="0"/>
                </a:rPr>
                <a:t>Event Time</a:t>
              </a: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39B2F5E7-3A4A-4B80-F65C-E4FBD079F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259837" y="5702821"/>
              <a:ext cx="360682" cy="360682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DEB207D-DB97-FF6C-29EF-228F2F8D9FAF}"/>
              </a:ext>
            </a:extLst>
          </p:cNvPr>
          <p:cNvGrpSpPr/>
          <p:nvPr/>
        </p:nvGrpSpPr>
        <p:grpSpPr>
          <a:xfrm>
            <a:off x="1010917" y="5286149"/>
            <a:ext cx="3683003" cy="492443"/>
            <a:chOff x="1259837" y="6431356"/>
            <a:chExt cx="3683003" cy="492443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6FEC146-9CA4-66B3-E5E9-555CAC2721FD}"/>
                </a:ext>
              </a:extLst>
            </p:cNvPr>
            <p:cNvSpPr txBox="1"/>
            <p:nvPr/>
          </p:nvSpPr>
          <p:spPr>
            <a:xfrm>
              <a:off x="1752598" y="6431356"/>
              <a:ext cx="319024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>
                  <a:solidFill>
                    <a:srgbClr val="A60A3D"/>
                  </a:solidFill>
                  <a:latin typeface="Museo Sans Rounded 700" panose="02000000000000000000" pitchFamily="2" charset="0"/>
                </a:rPr>
                <a:t>Contact Details</a:t>
              </a: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B180424B-1DEB-02A8-54FE-C819459D178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259837" y="6497236"/>
              <a:ext cx="360682" cy="3606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9530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198</TotalTime>
  <Words>10</Words>
  <Application>Microsoft Office PowerPoint</Application>
  <PresentationFormat>A4 Paper (210x297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Museo Sans Rounded 700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Ruby Sutherland</dc:creator>
  <cp:lastModifiedBy>Ruby Sutherland</cp:lastModifiedBy>
  <cp:revision>3</cp:revision>
  <dcterms:created xsi:type="dcterms:W3CDTF">2023-10-30T11:34:14Z</dcterms:created>
  <dcterms:modified xsi:type="dcterms:W3CDTF">2024-07-24T13:09:22Z</dcterms:modified>
</cp:coreProperties>
</file>